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6" r:id="rId21"/>
    <p:sldId id="261" r:id="rId22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13318-36F3-4E75-8E5F-6ED7052489B6}" v="86" dt="2024-02-20T08:33:12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17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ép 3" descr="A képen szöveg, fa, képernyőkép, növény látható&#10;&#10;Automatikusan generált leírás">
            <a:extLst>
              <a:ext uri="{FF2B5EF4-FFF2-40B4-BE49-F238E27FC236}">
                <a16:creationId xmlns:a16="http://schemas.microsoft.com/office/drawing/2014/main" id="{F0F28159-B6DA-4385-F9DE-42CB69A5E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szöveg, fa, növény, zöld látható&#10;&#10;Automatikusan generált leírás">
            <a:extLst>
              <a:ext uri="{FF2B5EF4-FFF2-40B4-BE49-F238E27FC236}">
                <a16:creationId xmlns:a16="http://schemas.microsoft.com/office/drawing/2014/main" id="{C889D6B1-39F3-4858-891E-FB74F3E62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0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fa, növény, kültéri, Tereprendezés látható&#10;&#10;Automatikusan generált leírás">
            <a:extLst>
              <a:ext uri="{FF2B5EF4-FFF2-40B4-BE49-F238E27FC236}">
                <a16:creationId xmlns:a16="http://schemas.microsoft.com/office/drawing/2014/main" id="{8B4AB5D0-B60A-B506-BEE4-C7A4DAEDA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képernyőkép, ház, Téglalap látható&#10;&#10;Automatikusan generált leírás">
            <a:extLst>
              <a:ext uri="{FF2B5EF4-FFF2-40B4-BE49-F238E27FC236}">
                <a16:creationId xmlns:a16="http://schemas.microsoft.com/office/drawing/2014/main" id="{C086C471-7301-BAB3-D32B-47614D95E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7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fa, ég, kültéri, fű látható&#10;&#10;Automatikusan generált leírás">
            <a:extLst>
              <a:ext uri="{FF2B5EF4-FFF2-40B4-BE49-F238E27FC236}">
                <a16:creationId xmlns:a16="http://schemas.microsoft.com/office/drawing/2014/main" id="{CF1D1C41-3383-9A64-DA0D-E2109C5F7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8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kültéri, ég, fa, játszótér látható&#10;&#10;Automatikusan generált leírás">
            <a:extLst>
              <a:ext uri="{FF2B5EF4-FFF2-40B4-BE49-F238E27FC236}">
                <a16:creationId xmlns:a16="http://schemas.microsoft.com/office/drawing/2014/main" id="{DC263EA1-1619-6662-107B-46A0965BE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3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szöveg, bútorok, pad, fa látható&#10;&#10;Automatikusan generált leírás">
            <a:extLst>
              <a:ext uri="{FF2B5EF4-FFF2-40B4-BE49-F238E27FC236}">
                <a16:creationId xmlns:a16="http://schemas.microsoft.com/office/drawing/2014/main" id="{43CB6530-FA78-43EC-26D0-1A87FE280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3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szöveg, fa, képernyőkép, kültéri látható&#10;&#10;Automatikusan generált leírás">
            <a:extLst>
              <a:ext uri="{FF2B5EF4-FFF2-40B4-BE49-F238E27FC236}">
                <a16:creationId xmlns:a16="http://schemas.microsoft.com/office/drawing/2014/main" id="{3C907C6B-7782-29AB-E672-C1C78E3D6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97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szöveg, növény, fa, golf látható&#10;&#10;Automatikusan generált leírás">
            <a:extLst>
              <a:ext uri="{FF2B5EF4-FFF2-40B4-BE49-F238E27FC236}">
                <a16:creationId xmlns:a16="http://schemas.microsoft.com/office/drawing/2014/main" id="{BB1FB26B-C109-E6D4-3F93-E9CB5EEB0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7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szöveg, fa, növény, rajzfilm látható&#10;&#10;Automatikusan generált leírás">
            <a:extLst>
              <a:ext uri="{FF2B5EF4-FFF2-40B4-BE49-F238E27FC236}">
                <a16:creationId xmlns:a16="http://schemas.microsoft.com/office/drawing/2014/main" id="{652C7C5F-3EE7-1CD9-777B-C0891135F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21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szöveg, képernyőkép látható&#10;&#10;Automatikusan generált leírás">
            <a:extLst>
              <a:ext uri="{FF2B5EF4-FFF2-40B4-BE49-F238E27FC236}">
                <a16:creationId xmlns:a16="http://schemas.microsoft.com/office/drawing/2014/main" id="{B43394BD-D754-0DC2-24AC-492738764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0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ép 3" descr="A képen fa, képernyőkép, ház, növény látható&#10;&#10;Automatikusan generált leírás">
            <a:extLst>
              <a:ext uri="{FF2B5EF4-FFF2-40B4-BE49-F238E27FC236}">
                <a16:creationId xmlns:a16="http://schemas.microsoft.com/office/drawing/2014/main" id="{A85A25D1-75EF-5CE0-3D7C-E34A27922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7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fű, fa, képernyőkép, kültéri látható&#10;&#10;Automatikusan generált leírás">
            <a:extLst>
              <a:ext uri="{FF2B5EF4-FFF2-40B4-BE49-F238E27FC236}">
                <a16:creationId xmlns:a16="http://schemas.microsoft.com/office/drawing/2014/main" id="{D7B47D78-E5ED-7EEA-9A16-891060A17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85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növény, fű, fa, Tereprendezés látható&#10;&#10;Automatikusan generált leírás">
            <a:extLst>
              <a:ext uri="{FF2B5EF4-FFF2-40B4-BE49-F238E27FC236}">
                <a16:creationId xmlns:a16="http://schemas.microsoft.com/office/drawing/2014/main" id="{87CF368E-48D5-0118-7B14-EAB3D3947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térkép, Városépítészet látható&#10;&#10;Automatikusan generált leírás">
            <a:extLst>
              <a:ext uri="{FF2B5EF4-FFF2-40B4-BE49-F238E27FC236}">
                <a16:creationId xmlns:a16="http://schemas.microsoft.com/office/drawing/2014/main" id="{7B5081D7-C38B-11AE-82EA-6F995C452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kültéri, ég, fa, képernyőkép látható&#10;&#10;Automatikusan generált leírás">
            <a:extLst>
              <a:ext uri="{FF2B5EF4-FFF2-40B4-BE49-F238E27FC236}">
                <a16:creationId xmlns:a16="http://schemas.microsoft.com/office/drawing/2014/main" id="{FF75EAC4-87F0-8CCA-8183-ACAF6ECD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9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kültéri, fű, ég, képernyőkép látható&#10;&#10;Automatikusan generált leírás">
            <a:extLst>
              <a:ext uri="{FF2B5EF4-FFF2-40B4-BE49-F238E27FC236}">
                <a16:creationId xmlns:a16="http://schemas.microsoft.com/office/drawing/2014/main" id="{BF22DF06-3D68-E5AB-5301-A2E1F1022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9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szöveg, képernyőkép, kültéri látható&#10;&#10;Automatikusan generált leírás">
            <a:extLst>
              <a:ext uri="{FF2B5EF4-FFF2-40B4-BE49-F238E27FC236}">
                <a16:creationId xmlns:a16="http://schemas.microsoft.com/office/drawing/2014/main" id="{7B8036AB-8163-3665-2E3A-29DE81323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7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szöveg, fa, növény, játszótér látható&#10;&#10;Automatikusan generált leírás">
            <a:extLst>
              <a:ext uri="{FF2B5EF4-FFF2-40B4-BE49-F238E27FC236}">
                <a16:creationId xmlns:a16="http://schemas.microsoft.com/office/drawing/2014/main" id="{40D4EF3A-C708-F66B-88A0-D55BA6AC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7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kültéri, jármű, Szárazföldi jármű, fa látható&#10;&#10;Automatikusan generált leírás">
            <a:extLst>
              <a:ext uri="{FF2B5EF4-FFF2-40B4-BE49-F238E27FC236}">
                <a16:creationId xmlns:a16="http://schemas.microsoft.com/office/drawing/2014/main" id="{5F60F90C-80EB-FCEE-8071-C2DC3321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4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1" descr="A képen autó, épület, fű, Városépítészet látható&#10;&#10;Automatikusan generált leírás">
            <a:extLst>
              <a:ext uri="{FF2B5EF4-FFF2-40B4-BE49-F238E27FC236}">
                <a16:creationId xmlns:a16="http://schemas.microsoft.com/office/drawing/2014/main" id="{C0A1870B-A6ED-79C6-3E8A-06D5D0E64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0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(16:9 oldalarány)</PresentationFormat>
  <Paragraphs>0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65</cp:revision>
  <dcterms:created xsi:type="dcterms:W3CDTF">2024-02-20T08:13:21Z</dcterms:created>
  <dcterms:modified xsi:type="dcterms:W3CDTF">2024-02-20T08:36:20Z</dcterms:modified>
</cp:coreProperties>
</file>